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2" r:id="rId1"/>
  </p:sldMasterIdLst>
  <p:notesMasterIdLst>
    <p:notesMasterId r:id="rId12"/>
  </p:notesMasterIdLst>
  <p:sldIdLst>
    <p:sldId id="317" r:id="rId2"/>
    <p:sldId id="256" r:id="rId3"/>
    <p:sldId id="257" r:id="rId4"/>
    <p:sldId id="258" r:id="rId5"/>
    <p:sldId id="260" r:id="rId6"/>
    <p:sldId id="313" r:id="rId7"/>
    <p:sldId id="315" r:id="rId8"/>
    <p:sldId id="314" r:id="rId9"/>
    <p:sldId id="316" r:id="rId10"/>
    <p:sldId id="264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EA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E1E9A78-3785-4636-A2E4-AFA5EE756326}">
  <a:tblStyle styleId="{0E1E9A78-3785-4636-A2E4-AFA5EE75632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2" d="100"/>
          <a:sy n="202" d="100"/>
        </p:scale>
        <p:origin x="618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ad6c7e10c1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ad6c7e10c1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8c1997cbf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8c1997cbf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8c1997cbf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8c1997cbf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8c1997cbf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8c1997cbf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6065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8c1997cbf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8c1997cbf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91924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8c1997cbf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8c1997cbf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58614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8c1997cbf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8c1997cbf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23674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8c1997cbfd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8c1997cbfd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016381"/>
            <a:ext cx="4079700" cy="240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387619"/>
            <a:ext cx="2350500" cy="7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 sz="72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/>
          </p:nvPr>
        </p:nvSpPr>
        <p:spPr>
          <a:xfrm>
            <a:off x="3216900" y="2744525"/>
            <a:ext cx="2622000" cy="8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20000" y="1104850"/>
            <a:ext cx="7890600" cy="31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Livvic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17" name="Google Shape;17;p4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18" name="Google Shape;18;p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23;p4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24" name="Google Shape;24;p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7"/>
          <p:cNvSpPr txBox="1">
            <a:spLocks noGrp="1"/>
          </p:cNvSpPr>
          <p:nvPr>
            <p:ph type="title"/>
          </p:nvPr>
        </p:nvSpPr>
        <p:spPr>
          <a:xfrm>
            <a:off x="4939700" y="1288261"/>
            <a:ext cx="1905300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body" idx="1"/>
          </p:nvPr>
        </p:nvSpPr>
        <p:spPr>
          <a:xfrm>
            <a:off x="4939700" y="2182538"/>
            <a:ext cx="1905300" cy="18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23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433" name="Google Shape;433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23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439" name="Google Shape;439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" name="Google Shape;444;p23"/>
          <p:cNvGrpSpPr/>
          <p:nvPr/>
        </p:nvGrpSpPr>
        <p:grpSpPr>
          <a:xfrm flipH="1">
            <a:off x="8121500" y="4569896"/>
            <a:ext cx="1022509" cy="572747"/>
            <a:chOff x="-77" y="3784091"/>
            <a:chExt cx="2423582" cy="1357541"/>
          </a:xfrm>
        </p:grpSpPr>
        <p:sp>
          <p:nvSpPr>
            <p:cNvPr id="445" name="Google Shape;445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" name="Google Shape;450;p23"/>
          <p:cNvGrpSpPr/>
          <p:nvPr/>
        </p:nvGrpSpPr>
        <p:grpSpPr>
          <a:xfrm rot="10800000" flipH="1">
            <a:off x="0" y="846"/>
            <a:ext cx="1022509" cy="572747"/>
            <a:chOff x="-77" y="3784091"/>
            <a:chExt cx="2423582" cy="1357541"/>
          </a:xfrm>
        </p:grpSpPr>
        <p:sp>
          <p:nvSpPr>
            <p:cNvPr id="451" name="Google Shape;451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7" name="Google Shape;457;p24"/>
          <p:cNvGrpSpPr/>
          <p:nvPr/>
        </p:nvGrpSpPr>
        <p:grpSpPr>
          <a:xfrm rot="5400000" flipH="1">
            <a:off x="-533027" y="3252941"/>
            <a:ext cx="2423582" cy="1357541"/>
            <a:chOff x="-77" y="3784091"/>
            <a:chExt cx="2423582" cy="1357541"/>
          </a:xfrm>
        </p:grpSpPr>
        <p:sp>
          <p:nvSpPr>
            <p:cNvPr id="458" name="Google Shape;458;p2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" name="Google Shape;463;p24"/>
          <p:cNvGrpSpPr/>
          <p:nvPr/>
        </p:nvGrpSpPr>
        <p:grpSpPr>
          <a:xfrm rot="-5400000" flipH="1">
            <a:off x="7253448" y="533016"/>
            <a:ext cx="2423582" cy="1357541"/>
            <a:chOff x="-77" y="3784091"/>
            <a:chExt cx="2423582" cy="1357541"/>
          </a:xfrm>
        </p:grpSpPr>
        <p:sp>
          <p:nvSpPr>
            <p:cNvPr id="464" name="Google Shape;464;p2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8" r:id="rId5"/>
    <p:sldLayoutId id="2147483669" r:id="rId6"/>
    <p:sldLayoutId id="2147483670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  <p15:guide id="7" pos="1667">
          <p15:clr>
            <a:srgbClr val="EA4335"/>
          </p15:clr>
        </p15:guide>
        <p15:guide id="8" pos="40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8457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35"/>
          <p:cNvSpPr txBox="1">
            <a:spLocks noGrp="1"/>
          </p:cNvSpPr>
          <p:nvPr>
            <p:ph type="title" idx="2"/>
          </p:nvPr>
        </p:nvSpPr>
        <p:spPr>
          <a:xfrm>
            <a:off x="2999042" y="1539792"/>
            <a:ext cx="3145916" cy="11125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Vielen Dank!</a:t>
            </a:r>
            <a:endParaRPr sz="4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4" name="Grafik 43">
            <a:extLst>
              <a:ext uri="{FF2B5EF4-FFF2-40B4-BE49-F238E27FC236}">
                <a16:creationId xmlns:a16="http://schemas.microsoft.com/office/drawing/2014/main" id="{9F090F1B-432D-43CC-8D9F-533770144B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114" y="-34697"/>
            <a:ext cx="814756" cy="81475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27"/>
          <p:cNvSpPr txBox="1">
            <a:spLocks noGrp="1"/>
          </p:cNvSpPr>
          <p:nvPr>
            <p:ph type="ctrTitle"/>
          </p:nvPr>
        </p:nvSpPr>
        <p:spPr>
          <a:xfrm>
            <a:off x="720000" y="677509"/>
            <a:ext cx="7855461" cy="20057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Pode</a:t>
            </a: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lang="de-DE" dirty="0" err="1">
                <a:ln w="0"/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Pode</a:t>
            </a: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</a:t>
            </a:r>
            <a:b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de-DE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Webservices und Websites mit </a:t>
            </a:r>
            <a:r>
              <a:rPr lang="de-DE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Powershell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utoShape 2" descr="https://github.com/Badgerati/Pode/raw/develop/images/icon-new.svg?raw=true">
            <a:extLst>
              <a:ext uri="{FF2B5EF4-FFF2-40B4-BE49-F238E27FC236}">
                <a16:creationId xmlns:a16="http://schemas.microsoft.com/office/drawing/2014/main" id="{A02EFDE7-986D-4BC1-B964-37B730FE9F6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LID4096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48681CE-9EE1-4594-8A0D-DC26889B3A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6495" y="1448417"/>
            <a:ext cx="1445034" cy="144503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666;p28">
            <a:extLst>
              <a:ext uri="{FF2B5EF4-FFF2-40B4-BE49-F238E27FC236}">
                <a16:creationId xmlns:a16="http://schemas.microsoft.com/office/drawing/2014/main" id="{7E16E453-8464-488B-B98D-67BFCA3FCF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Speaker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Google Shape;667;p28">
            <a:extLst>
              <a:ext uri="{FF2B5EF4-FFF2-40B4-BE49-F238E27FC236}">
                <a16:creationId xmlns:a16="http://schemas.microsoft.com/office/drawing/2014/main" id="{72AE7FA7-34B6-4D71-9BE1-8A4523FB54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104850"/>
            <a:ext cx="7890600" cy="31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de-DE" sz="2000" dirty="0"/>
              <a:t>Robin Beismann</a:t>
            </a:r>
          </a:p>
          <a:p>
            <a:pPr marL="342900" lvl="0" indent="-34290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de-DE" sz="2000" dirty="0" err="1">
                <a:solidFill>
                  <a:srgbClr val="C5EAEE"/>
                </a:solidFill>
              </a:rPr>
              <a:t>Freden</a:t>
            </a:r>
            <a:endParaRPr lang="de-DE" sz="2000" dirty="0">
              <a:solidFill>
                <a:srgbClr val="C5EAEE"/>
              </a:solidFill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de-DE" sz="2000" dirty="0"/>
              <a:t>Senior System Engineer @ Comet Group</a:t>
            </a:r>
          </a:p>
          <a:p>
            <a:pPr marL="342900" lvl="0" indent="-34290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de-DE" sz="2000" dirty="0"/>
              <a:t>Fokus Automatisierung, Identity Management &amp; Infrastruktur</a:t>
            </a:r>
            <a:endParaRPr lang="de-DE" sz="2800" dirty="0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C21305CA-E8AC-46FF-9ABE-B59DCF822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114" y="-34697"/>
            <a:ext cx="814756" cy="814756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C7780184-E0BF-4269-8883-21341458D5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3702" y="780058"/>
            <a:ext cx="1196158" cy="142327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673;p29">
            <a:extLst>
              <a:ext uri="{FF2B5EF4-FFF2-40B4-BE49-F238E27FC236}">
                <a16:creationId xmlns:a16="http://schemas.microsoft.com/office/drawing/2014/main" id="{3EA94B69-8481-490D-A91D-DF7D2B735FDF}"/>
              </a:ext>
            </a:extLst>
          </p:cNvPr>
          <p:cNvSpPr txBox="1">
            <a:spLocks/>
          </p:cNvSpPr>
          <p:nvPr/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8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>
                <a:solidFill>
                  <a:srgbClr val="C5EA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  <a:endParaRPr lang="de-DE" dirty="0">
              <a:solidFill>
                <a:srgbClr val="C5EAE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7" name="Google Shape;674;p29">
            <a:extLst>
              <a:ext uri="{FF2B5EF4-FFF2-40B4-BE49-F238E27FC236}">
                <a16:creationId xmlns:a16="http://schemas.microsoft.com/office/drawing/2014/main" id="{EFC39856-38E0-4226-8940-A65B3B3803AD}"/>
              </a:ext>
            </a:extLst>
          </p:cNvPr>
          <p:cNvSpPr txBox="1">
            <a:spLocks/>
          </p:cNvSpPr>
          <p:nvPr/>
        </p:nvSpPr>
        <p:spPr>
          <a:xfrm>
            <a:off x="719600" y="1770625"/>
            <a:ext cx="2317200" cy="3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buFont typeface="Roboto"/>
              <a:buNone/>
            </a:pPr>
            <a:r>
              <a:rPr lang="de-DE" sz="1800" dirty="0">
                <a:solidFill>
                  <a:srgbClr val="C5EA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Übersicht</a:t>
            </a:r>
          </a:p>
        </p:txBody>
      </p:sp>
      <p:sp>
        <p:nvSpPr>
          <p:cNvPr id="88" name="Google Shape;675;p29">
            <a:extLst>
              <a:ext uri="{FF2B5EF4-FFF2-40B4-BE49-F238E27FC236}">
                <a16:creationId xmlns:a16="http://schemas.microsoft.com/office/drawing/2014/main" id="{64354B2E-14D0-46C4-808D-B062C186B15A}"/>
              </a:ext>
            </a:extLst>
          </p:cNvPr>
          <p:cNvSpPr txBox="1">
            <a:spLocks/>
          </p:cNvSpPr>
          <p:nvPr/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000" b="1" dirty="0">
                <a:solidFill>
                  <a:srgbClr val="C5EA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</a:p>
        </p:txBody>
      </p:sp>
      <p:sp>
        <p:nvSpPr>
          <p:cNvPr id="89" name="Google Shape;677;p29">
            <a:extLst>
              <a:ext uri="{FF2B5EF4-FFF2-40B4-BE49-F238E27FC236}">
                <a16:creationId xmlns:a16="http://schemas.microsoft.com/office/drawing/2014/main" id="{5D73F1C4-5BD8-467D-BB31-2BF31B26A4A4}"/>
              </a:ext>
            </a:extLst>
          </p:cNvPr>
          <p:cNvSpPr txBox="1">
            <a:spLocks/>
          </p:cNvSpPr>
          <p:nvPr/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800" dirty="0">
                <a:solidFill>
                  <a:srgbClr val="C5EA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Was ist </a:t>
            </a:r>
            <a:r>
              <a:rPr lang="de-DE" sz="1800" dirty="0" err="1">
                <a:solidFill>
                  <a:srgbClr val="C5EA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Pode</a:t>
            </a:r>
            <a:r>
              <a:rPr lang="de-DE" sz="1800" dirty="0">
                <a:solidFill>
                  <a:srgbClr val="C5EA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</p:txBody>
      </p:sp>
      <p:sp>
        <p:nvSpPr>
          <p:cNvPr id="90" name="Google Shape;678;p29">
            <a:extLst>
              <a:ext uri="{FF2B5EF4-FFF2-40B4-BE49-F238E27FC236}">
                <a16:creationId xmlns:a16="http://schemas.microsoft.com/office/drawing/2014/main" id="{69CF1CBC-878E-4EBA-A3A1-2A24C331C4E8}"/>
              </a:ext>
            </a:extLst>
          </p:cNvPr>
          <p:cNvSpPr txBox="1">
            <a:spLocks/>
          </p:cNvSpPr>
          <p:nvPr/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000" b="1" dirty="0">
                <a:solidFill>
                  <a:srgbClr val="C5EA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02</a:t>
            </a:r>
          </a:p>
        </p:txBody>
      </p:sp>
      <p:sp>
        <p:nvSpPr>
          <p:cNvPr id="91" name="Google Shape;680;p29">
            <a:extLst>
              <a:ext uri="{FF2B5EF4-FFF2-40B4-BE49-F238E27FC236}">
                <a16:creationId xmlns:a16="http://schemas.microsoft.com/office/drawing/2014/main" id="{DDB66EB5-2BF9-492B-8913-D620FAEAA728}"/>
              </a:ext>
            </a:extLst>
          </p:cNvPr>
          <p:cNvSpPr txBox="1">
            <a:spLocks/>
          </p:cNvSpPr>
          <p:nvPr/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800" dirty="0">
                <a:solidFill>
                  <a:srgbClr val="C5EA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Hands-on </a:t>
            </a:r>
            <a:r>
              <a:rPr lang="de-DE" sz="1800" dirty="0" err="1">
                <a:solidFill>
                  <a:srgbClr val="C5EA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Pode</a:t>
            </a:r>
            <a:endParaRPr lang="de-DE" sz="1800" dirty="0">
              <a:solidFill>
                <a:srgbClr val="C5EAE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Google Shape;681;p29">
            <a:extLst>
              <a:ext uri="{FF2B5EF4-FFF2-40B4-BE49-F238E27FC236}">
                <a16:creationId xmlns:a16="http://schemas.microsoft.com/office/drawing/2014/main" id="{CAAAC460-2B32-42B9-B77E-337B38B90843}"/>
              </a:ext>
            </a:extLst>
          </p:cNvPr>
          <p:cNvSpPr txBox="1">
            <a:spLocks/>
          </p:cNvSpPr>
          <p:nvPr/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000" b="1" dirty="0">
                <a:solidFill>
                  <a:srgbClr val="C5EA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</a:p>
        </p:txBody>
      </p:sp>
      <p:sp>
        <p:nvSpPr>
          <p:cNvPr id="93" name="Google Shape;683;p29">
            <a:extLst>
              <a:ext uri="{FF2B5EF4-FFF2-40B4-BE49-F238E27FC236}">
                <a16:creationId xmlns:a16="http://schemas.microsoft.com/office/drawing/2014/main" id="{1025E815-650B-4CC1-ACEA-A5284ED2A95B}"/>
              </a:ext>
            </a:extLst>
          </p:cNvPr>
          <p:cNvSpPr txBox="1">
            <a:spLocks/>
          </p:cNvSpPr>
          <p:nvPr/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800" dirty="0">
                <a:solidFill>
                  <a:srgbClr val="C5EA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Was ist </a:t>
            </a:r>
            <a:r>
              <a:rPr lang="de-DE" sz="1800" dirty="0" err="1">
                <a:solidFill>
                  <a:srgbClr val="C5EA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Pode.Web</a:t>
            </a:r>
            <a:r>
              <a:rPr lang="de-DE" sz="1800" dirty="0">
                <a:solidFill>
                  <a:srgbClr val="C5EA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</p:txBody>
      </p:sp>
      <p:sp>
        <p:nvSpPr>
          <p:cNvPr id="94" name="Google Shape;684;p29">
            <a:extLst>
              <a:ext uri="{FF2B5EF4-FFF2-40B4-BE49-F238E27FC236}">
                <a16:creationId xmlns:a16="http://schemas.microsoft.com/office/drawing/2014/main" id="{6A4C3085-D272-4446-9E92-D5EF4599D97D}"/>
              </a:ext>
            </a:extLst>
          </p:cNvPr>
          <p:cNvSpPr txBox="1">
            <a:spLocks/>
          </p:cNvSpPr>
          <p:nvPr/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000" b="1" dirty="0">
                <a:solidFill>
                  <a:srgbClr val="C5EA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04</a:t>
            </a:r>
          </a:p>
        </p:txBody>
      </p:sp>
      <p:sp>
        <p:nvSpPr>
          <p:cNvPr id="95" name="Google Shape;686;p29">
            <a:extLst>
              <a:ext uri="{FF2B5EF4-FFF2-40B4-BE49-F238E27FC236}">
                <a16:creationId xmlns:a16="http://schemas.microsoft.com/office/drawing/2014/main" id="{D4381D42-5EB4-4C87-8F08-0B8CD79E826E}"/>
              </a:ext>
            </a:extLst>
          </p:cNvPr>
          <p:cNvSpPr txBox="1">
            <a:spLocks/>
          </p:cNvSpPr>
          <p:nvPr/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800" dirty="0">
                <a:solidFill>
                  <a:srgbClr val="C5EA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Hands-on </a:t>
            </a:r>
            <a:r>
              <a:rPr lang="de-DE" sz="1800" dirty="0" err="1">
                <a:solidFill>
                  <a:srgbClr val="C5EA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Pode.Web</a:t>
            </a:r>
            <a:endParaRPr lang="de-DE" sz="1800" dirty="0">
              <a:solidFill>
                <a:srgbClr val="C5EAE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6" name="Google Shape;687;p29">
            <a:extLst>
              <a:ext uri="{FF2B5EF4-FFF2-40B4-BE49-F238E27FC236}">
                <a16:creationId xmlns:a16="http://schemas.microsoft.com/office/drawing/2014/main" id="{C8F38A57-56E9-444B-930E-7AF6C14749A3}"/>
              </a:ext>
            </a:extLst>
          </p:cNvPr>
          <p:cNvSpPr txBox="1">
            <a:spLocks/>
          </p:cNvSpPr>
          <p:nvPr/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000" b="1" dirty="0">
                <a:solidFill>
                  <a:srgbClr val="C5EA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05</a:t>
            </a:r>
          </a:p>
        </p:txBody>
      </p:sp>
      <p:sp>
        <p:nvSpPr>
          <p:cNvPr id="97" name="Google Shape;689;p29">
            <a:extLst>
              <a:ext uri="{FF2B5EF4-FFF2-40B4-BE49-F238E27FC236}">
                <a16:creationId xmlns:a16="http://schemas.microsoft.com/office/drawing/2014/main" id="{7BFA41FB-B099-4FFC-B355-7AB040B09B7B}"/>
              </a:ext>
            </a:extLst>
          </p:cNvPr>
          <p:cNvSpPr txBox="1">
            <a:spLocks/>
          </p:cNvSpPr>
          <p:nvPr/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de-DE" sz="1800" dirty="0">
                <a:solidFill>
                  <a:srgbClr val="C5EA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Abschluss</a:t>
            </a:r>
          </a:p>
        </p:txBody>
      </p:sp>
      <p:sp>
        <p:nvSpPr>
          <p:cNvPr id="98" name="Google Shape;690;p29">
            <a:extLst>
              <a:ext uri="{FF2B5EF4-FFF2-40B4-BE49-F238E27FC236}">
                <a16:creationId xmlns:a16="http://schemas.microsoft.com/office/drawing/2014/main" id="{29BA019B-28B3-445C-B08F-E09148A4ECEC}"/>
              </a:ext>
            </a:extLst>
          </p:cNvPr>
          <p:cNvSpPr txBox="1">
            <a:spLocks/>
          </p:cNvSpPr>
          <p:nvPr/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000" b="1" dirty="0">
                <a:solidFill>
                  <a:srgbClr val="C5EA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06</a:t>
            </a:r>
          </a:p>
        </p:txBody>
      </p:sp>
      <p:pic>
        <p:nvPicPr>
          <p:cNvPr id="99" name="Grafik 98">
            <a:extLst>
              <a:ext uri="{FF2B5EF4-FFF2-40B4-BE49-F238E27FC236}">
                <a16:creationId xmlns:a16="http://schemas.microsoft.com/office/drawing/2014/main" id="{3D84E619-D1BA-4B58-AF86-BEF3E1CDB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114" y="-34697"/>
            <a:ext cx="814756" cy="81475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31"/>
          <p:cNvSpPr txBox="1">
            <a:spLocks noGrp="1"/>
          </p:cNvSpPr>
          <p:nvPr>
            <p:ph type="title"/>
          </p:nvPr>
        </p:nvSpPr>
        <p:spPr>
          <a:xfrm>
            <a:off x="2225944" y="1416958"/>
            <a:ext cx="2204938" cy="4173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Pode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03" name="Google Shape;703;p31"/>
          <p:cNvSpPr txBox="1">
            <a:spLocks noGrp="1"/>
          </p:cNvSpPr>
          <p:nvPr>
            <p:ph type="body" idx="1"/>
          </p:nvPr>
        </p:nvSpPr>
        <p:spPr>
          <a:xfrm>
            <a:off x="1984863" y="1779861"/>
            <a:ext cx="1930047" cy="9913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</a:t>
            </a:r>
          </a:p>
          <a:p>
            <a:pPr marL="285750" indent="-285750"/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Middleware</a:t>
            </a:r>
          </a:p>
          <a:p>
            <a:pPr marL="285750" indent="-285750"/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25" name="Google Shape;725;p31"/>
          <p:cNvGrpSpPr/>
          <p:nvPr/>
        </p:nvGrpSpPr>
        <p:grpSpPr>
          <a:xfrm>
            <a:off x="4206791" y="1311350"/>
            <a:ext cx="132054" cy="1607146"/>
            <a:chOff x="4524300" y="1013625"/>
            <a:chExt cx="95400" cy="3116250"/>
          </a:xfrm>
        </p:grpSpPr>
        <p:sp>
          <p:nvSpPr>
            <p:cNvPr id="726" name="Google Shape;726;p31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7" name="Google Shape;727;p31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8" name="Google Shape;728;p31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9" name="Google Shape;729;p31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30" name="Google Shape;730;p31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31" name="Google Shape;731;p31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32" name="Grafik 31">
            <a:extLst>
              <a:ext uri="{FF2B5EF4-FFF2-40B4-BE49-F238E27FC236}">
                <a16:creationId xmlns:a16="http://schemas.microsoft.com/office/drawing/2014/main" id="{A8732396-6DD5-4388-8A91-8B1ACDD4D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114" y="-34697"/>
            <a:ext cx="814756" cy="814756"/>
          </a:xfrm>
          <a:prstGeom prst="rect">
            <a:avLst/>
          </a:prstGeom>
        </p:spPr>
      </p:pic>
      <p:sp>
        <p:nvSpPr>
          <p:cNvPr id="33" name="Google Shape;702;p31">
            <a:extLst>
              <a:ext uri="{FF2B5EF4-FFF2-40B4-BE49-F238E27FC236}">
                <a16:creationId xmlns:a16="http://schemas.microsoft.com/office/drawing/2014/main" id="{35EC8593-2DFA-410D-B5D7-63A41B808E31}"/>
              </a:ext>
            </a:extLst>
          </p:cNvPr>
          <p:cNvSpPr txBox="1">
            <a:spLocks/>
          </p:cNvSpPr>
          <p:nvPr/>
        </p:nvSpPr>
        <p:spPr>
          <a:xfrm>
            <a:off x="4791793" y="1416957"/>
            <a:ext cx="2460091" cy="417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8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Pode</a:t>
            </a:r>
            <a:r>
              <a:rPr lang="de-DE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de-DE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  <a:endParaRPr lang="de-DE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Google Shape;703;p31">
            <a:extLst>
              <a:ext uri="{FF2B5EF4-FFF2-40B4-BE49-F238E27FC236}">
                <a16:creationId xmlns:a16="http://schemas.microsoft.com/office/drawing/2014/main" id="{13E9DF92-550C-4847-BB5F-6852495B6215}"/>
              </a:ext>
            </a:extLst>
          </p:cNvPr>
          <p:cNvSpPr txBox="1">
            <a:spLocks/>
          </p:cNvSpPr>
          <p:nvPr/>
        </p:nvSpPr>
        <p:spPr>
          <a:xfrm>
            <a:off x="4791793" y="1929480"/>
            <a:ext cx="1340359" cy="500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85750" indent="-285750"/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</a:t>
            </a:r>
          </a:p>
        </p:txBody>
      </p:sp>
      <p:grpSp>
        <p:nvGrpSpPr>
          <p:cNvPr id="36" name="Google Shape;725;p31">
            <a:extLst>
              <a:ext uri="{FF2B5EF4-FFF2-40B4-BE49-F238E27FC236}">
                <a16:creationId xmlns:a16="http://schemas.microsoft.com/office/drawing/2014/main" id="{19A92EDB-6403-479B-B9CB-BEF96B10074D}"/>
              </a:ext>
            </a:extLst>
          </p:cNvPr>
          <p:cNvGrpSpPr/>
          <p:nvPr/>
        </p:nvGrpSpPr>
        <p:grpSpPr>
          <a:xfrm rot="5400000">
            <a:off x="4174643" y="-303677"/>
            <a:ext cx="147817" cy="6583244"/>
            <a:chOff x="4524300" y="1013625"/>
            <a:chExt cx="95400" cy="3116250"/>
          </a:xfrm>
        </p:grpSpPr>
        <p:sp>
          <p:nvSpPr>
            <p:cNvPr id="37" name="Google Shape;726;p31">
              <a:extLst>
                <a:ext uri="{FF2B5EF4-FFF2-40B4-BE49-F238E27FC236}">
                  <a16:creationId xmlns:a16="http://schemas.microsoft.com/office/drawing/2014/main" id="{006CDA92-6B35-4243-BA29-58BA7030B4AA}"/>
                </a:ext>
              </a:extLst>
            </p:cNvPr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Google Shape;727;p31">
              <a:extLst>
                <a:ext uri="{FF2B5EF4-FFF2-40B4-BE49-F238E27FC236}">
                  <a16:creationId xmlns:a16="http://schemas.microsoft.com/office/drawing/2014/main" id="{4FD0B9B2-B41E-4D1A-B7E8-7C39B15C4A0B}"/>
                </a:ext>
              </a:extLst>
            </p:cNvPr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Google Shape;728;p31">
              <a:extLst>
                <a:ext uri="{FF2B5EF4-FFF2-40B4-BE49-F238E27FC236}">
                  <a16:creationId xmlns:a16="http://schemas.microsoft.com/office/drawing/2014/main" id="{2D6107BE-86EA-4B8F-B32A-CB8F93F385D2}"/>
                </a:ext>
              </a:extLst>
            </p:cNvPr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Google Shape;729;p31">
              <a:extLst>
                <a:ext uri="{FF2B5EF4-FFF2-40B4-BE49-F238E27FC236}">
                  <a16:creationId xmlns:a16="http://schemas.microsoft.com/office/drawing/2014/main" id="{92B49E65-0474-49FE-A5C9-3C76094616AF}"/>
                </a:ext>
              </a:extLst>
            </p:cNvPr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Google Shape;730;p31">
              <a:extLst>
                <a:ext uri="{FF2B5EF4-FFF2-40B4-BE49-F238E27FC236}">
                  <a16:creationId xmlns:a16="http://schemas.microsoft.com/office/drawing/2014/main" id="{58255934-F2D8-4100-BC62-D923391DF299}"/>
                </a:ext>
              </a:extLst>
            </p:cNvPr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Google Shape;731;p31">
              <a:extLst>
                <a:ext uri="{FF2B5EF4-FFF2-40B4-BE49-F238E27FC236}">
                  <a16:creationId xmlns:a16="http://schemas.microsoft.com/office/drawing/2014/main" id="{2165030B-E9E0-4822-8E62-3D5482E0761D}"/>
                </a:ext>
              </a:extLst>
            </p:cNvPr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3" name="Google Shape;703;p31">
            <a:extLst>
              <a:ext uri="{FF2B5EF4-FFF2-40B4-BE49-F238E27FC236}">
                <a16:creationId xmlns:a16="http://schemas.microsoft.com/office/drawing/2014/main" id="{88327BC0-13DE-49CA-AF0D-A1AC85B7084C}"/>
              </a:ext>
            </a:extLst>
          </p:cNvPr>
          <p:cNvSpPr txBox="1">
            <a:spLocks/>
          </p:cNvSpPr>
          <p:nvPr/>
        </p:nvSpPr>
        <p:spPr>
          <a:xfrm>
            <a:off x="2443687" y="3185659"/>
            <a:ext cx="4768285" cy="1534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85750" indent="-285750"/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Verfügbar über PS Gallery, Docker, </a:t>
            </a:r>
            <a:r>
              <a:rPr lang="de-D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Chocolatey</a:t>
            </a:r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/>
            <a:r>
              <a:rPr lang="de-D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Multithreaded</a:t>
            </a:r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Google Shape;666;p28">
            <a:extLst>
              <a:ext uri="{FF2B5EF4-FFF2-40B4-BE49-F238E27FC236}">
                <a16:creationId xmlns:a16="http://schemas.microsoft.com/office/drawing/2014/main" id="{5FDAD54D-6FB5-4E02-8AF1-3615B6343FE5}"/>
              </a:ext>
            </a:extLst>
          </p:cNvPr>
          <p:cNvSpPr txBox="1">
            <a:spLocks/>
          </p:cNvSpPr>
          <p:nvPr/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8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Übersicht</a:t>
            </a:r>
          </a:p>
          <a:p>
            <a:endParaRPr lang="de-DE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31"/>
          <p:cNvSpPr txBox="1">
            <a:spLocks noGrp="1"/>
          </p:cNvSpPr>
          <p:nvPr>
            <p:ph type="title"/>
          </p:nvPr>
        </p:nvSpPr>
        <p:spPr>
          <a:xfrm>
            <a:off x="3615553" y="816609"/>
            <a:ext cx="2204938" cy="4173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Pode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03" name="Google Shape;703;p31"/>
          <p:cNvSpPr txBox="1">
            <a:spLocks noGrp="1"/>
          </p:cNvSpPr>
          <p:nvPr>
            <p:ph type="body" idx="1"/>
          </p:nvPr>
        </p:nvSpPr>
        <p:spPr>
          <a:xfrm>
            <a:off x="1922998" y="1669950"/>
            <a:ext cx="4416219" cy="22469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Tx/>
              <a:buChar char="-"/>
            </a:pP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</a:t>
            </a:r>
            <a:r>
              <a:rPr lang="de-DE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Platform</a:t>
            </a: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framework</a:t>
            </a:r>
            <a:endParaRPr lang="de-DE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Tx/>
              <a:buChar char="-"/>
            </a:pP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Windows PowerShell &amp; PowerShell Core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HTTP, SMTP, Raw TCP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APIs und Dynamische Websites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Authentifizierungen aller Art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25" name="Google Shape;725;p31"/>
          <p:cNvGrpSpPr/>
          <p:nvPr/>
        </p:nvGrpSpPr>
        <p:grpSpPr>
          <a:xfrm rot="16200000">
            <a:off x="4069590" y="-914451"/>
            <a:ext cx="128773" cy="4410911"/>
            <a:chOff x="4524300" y="1013625"/>
            <a:chExt cx="95400" cy="3116250"/>
          </a:xfrm>
        </p:grpSpPr>
        <p:sp>
          <p:nvSpPr>
            <p:cNvPr id="726" name="Google Shape;726;p31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7" name="Google Shape;727;p31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8" name="Google Shape;728;p31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9" name="Google Shape;729;p31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30" name="Google Shape;730;p31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31" name="Google Shape;731;p31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32" name="Grafik 31">
            <a:extLst>
              <a:ext uri="{FF2B5EF4-FFF2-40B4-BE49-F238E27FC236}">
                <a16:creationId xmlns:a16="http://schemas.microsoft.com/office/drawing/2014/main" id="{A8732396-6DD5-4388-8A91-8B1ACDD4D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114" y="-34697"/>
            <a:ext cx="814756" cy="81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11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31"/>
          <p:cNvSpPr txBox="1">
            <a:spLocks noGrp="1"/>
          </p:cNvSpPr>
          <p:nvPr>
            <p:ph type="title"/>
          </p:nvPr>
        </p:nvSpPr>
        <p:spPr>
          <a:xfrm>
            <a:off x="2502196" y="1986190"/>
            <a:ext cx="4139608" cy="4173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Hands-on </a:t>
            </a:r>
            <a:r>
              <a:rPr lang="de-DE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Pode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" name="Grafik 31">
            <a:extLst>
              <a:ext uri="{FF2B5EF4-FFF2-40B4-BE49-F238E27FC236}">
                <a16:creationId xmlns:a16="http://schemas.microsoft.com/office/drawing/2014/main" id="{A8732396-6DD5-4388-8A91-8B1ACDD4D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114" y="-34697"/>
            <a:ext cx="814756" cy="81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945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31"/>
          <p:cNvSpPr txBox="1">
            <a:spLocks noGrp="1"/>
          </p:cNvSpPr>
          <p:nvPr>
            <p:ph type="title"/>
          </p:nvPr>
        </p:nvSpPr>
        <p:spPr>
          <a:xfrm>
            <a:off x="3070704" y="780059"/>
            <a:ext cx="2204938" cy="4173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Pode.Web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25" name="Google Shape;725;p31"/>
          <p:cNvGrpSpPr/>
          <p:nvPr/>
        </p:nvGrpSpPr>
        <p:grpSpPr>
          <a:xfrm rot="16200000">
            <a:off x="4069590" y="-914451"/>
            <a:ext cx="128773" cy="4410911"/>
            <a:chOff x="4524300" y="1013625"/>
            <a:chExt cx="95400" cy="3116250"/>
          </a:xfrm>
        </p:grpSpPr>
        <p:sp>
          <p:nvSpPr>
            <p:cNvPr id="726" name="Google Shape;726;p31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7" name="Google Shape;727;p31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8" name="Google Shape;728;p31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29" name="Google Shape;729;p31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30" name="Google Shape;730;p31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31" name="Google Shape;731;p31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32" name="Grafik 31">
            <a:extLst>
              <a:ext uri="{FF2B5EF4-FFF2-40B4-BE49-F238E27FC236}">
                <a16:creationId xmlns:a16="http://schemas.microsoft.com/office/drawing/2014/main" id="{A8732396-6DD5-4388-8A91-8B1ACDD4D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114" y="-34697"/>
            <a:ext cx="814756" cy="814756"/>
          </a:xfrm>
          <a:prstGeom prst="rect">
            <a:avLst/>
          </a:prstGeom>
        </p:spPr>
      </p:pic>
      <p:sp>
        <p:nvSpPr>
          <p:cNvPr id="26" name="Google Shape;703;p31">
            <a:extLst>
              <a:ext uri="{FF2B5EF4-FFF2-40B4-BE49-F238E27FC236}">
                <a16:creationId xmlns:a16="http://schemas.microsoft.com/office/drawing/2014/main" id="{D73FF853-B5BB-4DA7-9FB6-3EB1F5043EBD}"/>
              </a:ext>
            </a:extLst>
          </p:cNvPr>
          <p:cNvSpPr txBox="1">
            <a:spLocks/>
          </p:cNvSpPr>
          <p:nvPr/>
        </p:nvSpPr>
        <p:spPr>
          <a:xfrm>
            <a:off x="1928521" y="1669950"/>
            <a:ext cx="5450474" cy="18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85750" indent="-285750">
              <a:buFontTx/>
              <a:buChar char="-"/>
            </a:pP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</a:t>
            </a:r>
            <a:r>
              <a:rPr lang="de-DE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Platform</a:t>
            </a: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framework</a:t>
            </a:r>
            <a:endParaRPr lang="de-DE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Windows PowerShell &amp; PowerShell Core </a:t>
            </a:r>
          </a:p>
          <a:p>
            <a:pPr marL="285750" indent="-285750">
              <a:buFontTx/>
              <a:buChar char="-"/>
            </a:pP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Bootstrap</a:t>
            </a:r>
          </a:p>
          <a:p>
            <a:pPr marL="285750" indent="-285750">
              <a:buFontTx/>
              <a:buChar char="-"/>
            </a:pP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Keine HTML oder </a:t>
            </a:r>
            <a:r>
              <a:rPr lang="de-DE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de-DE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Kenntnisse notwendig</a:t>
            </a:r>
          </a:p>
        </p:txBody>
      </p:sp>
    </p:spTree>
    <p:extLst>
      <p:ext uri="{BB962C8B-B14F-4D97-AF65-F5344CB8AC3E}">
        <p14:creationId xmlns:p14="http://schemas.microsoft.com/office/powerpoint/2010/main" val="4123820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31"/>
          <p:cNvSpPr txBox="1">
            <a:spLocks noGrp="1"/>
          </p:cNvSpPr>
          <p:nvPr>
            <p:ph type="title"/>
          </p:nvPr>
        </p:nvSpPr>
        <p:spPr>
          <a:xfrm>
            <a:off x="2502196" y="1986190"/>
            <a:ext cx="4139608" cy="4173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Hands-on </a:t>
            </a:r>
            <a:r>
              <a:rPr lang="de-DE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Pode.Web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" name="Grafik 31">
            <a:extLst>
              <a:ext uri="{FF2B5EF4-FFF2-40B4-BE49-F238E27FC236}">
                <a16:creationId xmlns:a16="http://schemas.microsoft.com/office/drawing/2014/main" id="{A8732396-6DD5-4388-8A91-8B1ACDD4D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114" y="-34697"/>
            <a:ext cx="814756" cy="81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352404"/>
      </p:ext>
    </p:extLst>
  </p:cSld>
  <p:clrMapOvr>
    <a:masterClrMapping/>
  </p:clrMapOvr>
</p:sld>
</file>

<file path=ppt/theme/theme1.xml><?xml version="1.0" encoding="utf-8"?>
<a:theme xmlns:a="http://schemas.openxmlformats.org/drawingml/2006/main" name="Software Development Bussines Plan by Slidesgo">
  <a:themeElements>
    <a:clrScheme name="Simple Light">
      <a:dk1>
        <a:srgbClr val="CEF3F5"/>
      </a:dk1>
      <a:lt1>
        <a:srgbClr val="FFFFFF"/>
      </a:lt1>
      <a:dk2>
        <a:srgbClr val="0A1D42"/>
      </a:dk2>
      <a:lt2>
        <a:srgbClr val="29272C"/>
      </a:lt2>
      <a:accent1>
        <a:srgbClr val="C8AEF8"/>
      </a:accent1>
      <a:accent2>
        <a:srgbClr val="878FFF"/>
      </a:accent2>
      <a:accent3>
        <a:srgbClr val="9154F8"/>
      </a:accent3>
      <a:accent4>
        <a:srgbClr val="35C2DF"/>
      </a:accent4>
      <a:accent5>
        <a:srgbClr val="CA7BEB"/>
      </a:accent5>
      <a:accent6>
        <a:srgbClr val="972CB4"/>
      </a:accent6>
      <a:hlink>
        <a:srgbClr val="CEF3F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117</Words>
  <Application>Microsoft Office PowerPoint</Application>
  <PresentationFormat>Bildschirmpräsentation (16:9)</PresentationFormat>
  <Paragraphs>42</Paragraphs>
  <Slides>10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8" baseType="lpstr">
      <vt:lpstr>Arial</vt:lpstr>
      <vt:lpstr>Livvic</vt:lpstr>
      <vt:lpstr>Oswald</vt:lpstr>
      <vt:lpstr>Raleway</vt:lpstr>
      <vt:lpstr>Roboto</vt:lpstr>
      <vt:lpstr>Roboto Condensed Light</vt:lpstr>
      <vt:lpstr>Times New Roman</vt:lpstr>
      <vt:lpstr>Software Development Bussines Plan by Slidesgo</vt:lpstr>
      <vt:lpstr>PowerPoint-Präsentation</vt:lpstr>
      <vt:lpstr>Pode &amp; Pode Web Webservices und Websites mit Powershell</vt:lpstr>
      <vt:lpstr>Speaker </vt:lpstr>
      <vt:lpstr>PowerPoint-Präsentation</vt:lpstr>
      <vt:lpstr>Pode</vt:lpstr>
      <vt:lpstr>Pode</vt:lpstr>
      <vt:lpstr>Hands-on Pode</vt:lpstr>
      <vt:lpstr>Pode.Web</vt:lpstr>
      <vt:lpstr>Hands-on Pode.Web</vt:lpstr>
      <vt:lpstr>Vielen Dank!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Pode &amp; Pode Web Webservices und Websites mit Powershell</dc:title>
  <cp:lastModifiedBy>Robin Beismann</cp:lastModifiedBy>
  <cp:revision>25</cp:revision>
  <dcterms:modified xsi:type="dcterms:W3CDTF">2023-09-15T16:31:51Z</dcterms:modified>
</cp:coreProperties>
</file>